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64" r:id="rId3"/>
    <p:sldId id="257" r:id="rId4"/>
    <p:sldId id="265" r:id="rId5"/>
    <p:sldId id="258" r:id="rId6"/>
    <p:sldId id="259" r:id="rId7"/>
    <p:sldId id="260" r:id="rId8"/>
    <p:sldId id="262" r:id="rId9"/>
    <p:sldId id="263" r:id="rId10"/>
    <p:sldId id="261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75" d="100"/>
          <a:sy n="75" d="100"/>
        </p:scale>
        <p:origin x="768" y="4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jpeg>
</file>

<file path=ppt/media/image3.jpeg>
</file>

<file path=ppt/media/image4.png>
</file>

<file path=ppt/media/image5.png>
</file>

<file path=ppt/media/image6.gif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1312-AC35-405F-ABAB-0D3776DB2980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D6BB0-4C23-45D9-A2B5-B95EC316A7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010376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1312-AC35-405F-ABAB-0D3776DB2980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D6BB0-4C23-45D9-A2B5-B95EC316A7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6253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1312-AC35-405F-ABAB-0D3776DB2980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D6BB0-4C23-45D9-A2B5-B95EC316A7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509754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1312-AC35-405F-ABAB-0D3776DB2980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D6BB0-4C23-45D9-A2B5-B95EC316A7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172932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shade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shade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shade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shade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1312-AC35-405F-ABAB-0D3776DB2980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D6BB0-4C23-45D9-A2B5-B95EC316A7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96138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1312-AC35-405F-ABAB-0D3776DB2980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D6BB0-4C23-45D9-A2B5-B95EC316A7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67086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1312-AC35-405F-ABAB-0D3776DB2980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D6BB0-4C23-45D9-A2B5-B95EC316A7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198658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1312-AC35-405F-ABAB-0D3776DB2980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D6BB0-4C23-45D9-A2B5-B95EC316A7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763385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1312-AC35-405F-ABAB-0D3776DB2980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D6BB0-4C23-45D9-A2B5-B95EC316A7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4793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1312-AC35-405F-ABAB-0D3776DB2980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D6BB0-4C23-45D9-A2B5-B95EC316A7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1885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1312-AC35-405F-ABAB-0D3776DB2980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ED6BB0-4C23-45D9-A2B5-B95EC316A7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6544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BBB71312-AC35-405F-ABAB-0D3776DB2980}" type="datetimeFigureOut">
              <a:rPr lang="ko-KR" altLang="en-US" smtClean="0"/>
              <a:t>2025-12-22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shade val="82000"/>
                  </a:schemeClr>
                </a:solidFill>
              </a:defRPr>
            </a:lvl1pPr>
          </a:lstStyle>
          <a:p>
            <a:fld id="{F3ED6BB0-4C23-45D9-A2B5-B95EC316A77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012002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mailto:boguk999@gmail.com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gif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1.png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스크린샷, 밤, 파노라마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34B746A-0073-7D92-3130-4B2CF9ECD067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5764" y="0"/>
            <a:ext cx="37826960" cy="791464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3F05C82-CB73-E475-8590-0C3EE89BFFB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ODC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기획 발표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5ABA2D7-1E64-2F16-1E21-B3E952B20D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전위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잠행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(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가제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)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745918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 descr="스크린샷, 밤, 파노라마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61072FC-C38A-B797-56A7-F2D896C5D77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5764" y="0"/>
            <a:ext cx="37826960" cy="791464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2BE1E592-2884-41CB-85DE-6100561099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핵심 키워드</a:t>
            </a: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D84F5F85-525A-C61D-F0E6-1C7B036DC99F}"/>
              </a:ext>
            </a:extLst>
          </p:cNvPr>
          <p:cNvSpPr/>
          <p:nvPr/>
        </p:nvSpPr>
        <p:spPr>
          <a:xfrm>
            <a:off x="1553497" y="2243982"/>
            <a:ext cx="2443314" cy="2370034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잠입</a:t>
            </a: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FEC80FF9-FB65-F562-2BA0-1B5467528527}"/>
              </a:ext>
            </a:extLst>
          </p:cNvPr>
          <p:cNvSpPr/>
          <p:nvPr/>
        </p:nvSpPr>
        <p:spPr>
          <a:xfrm>
            <a:off x="8195188" y="2243980"/>
            <a:ext cx="2443315" cy="2370035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위치 변경</a:t>
            </a: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1917F478-7156-E86F-B118-CF6D72A1852C}"/>
              </a:ext>
            </a:extLst>
          </p:cNvPr>
          <p:cNvSpPr/>
          <p:nvPr/>
        </p:nvSpPr>
        <p:spPr>
          <a:xfrm>
            <a:off x="4874342" y="2243981"/>
            <a:ext cx="2443315" cy="2370035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암살</a:t>
            </a:r>
          </a:p>
        </p:txBody>
      </p:sp>
    </p:spTree>
    <p:extLst>
      <p:ext uri="{BB962C8B-B14F-4D97-AF65-F5344CB8AC3E}">
        <p14:creationId xmlns:p14="http://schemas.microsoft.com/office/powerpoint/2010/main" val="3826820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, 밤, 파노라마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12AE75B-B398-0797-7722-2182A5FE7009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5764" y="0"/>
            <a:ext cx="37826960" cy="791464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D15F797-1E6E-85C5-3E19-5900771FC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계획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84807A-4E65-09E3-408F-107E1A9223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현재 기획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1,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프로그래머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로 이루어진 팀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아트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에셋은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대부분 존재하는 상태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방학 중으로 스테이지 하나를 완성하는 것을 목표로 함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9987590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49A489D-BF73-955F-673B-FA37906BA1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, 밤, 파노라마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1CC8517-2F0F-669D-96BD-5AC39ACBE7A8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5764" y="0"/>
            <a:ext cx="37826960" cy="791464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D5AAAEB-B745-2DCA-DD38-C30967881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모집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197E256-EFC0-4D64-771E-DB3097E282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640455"/>
          </a:xfrm>
        </p:spPr>
        <p:txBody>
          <a:bodyPr>
            <a:normAutofit/>
          </a:bodyPr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기획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레벨 디자인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세계관 구체화 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프로그래머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–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유니티 사용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UI,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애니메이션 작업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메카닉 다듬기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다른 직군 분들도 관심 있으시면 연락주시면 감사하겠습니다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0" indent="0">
              <a:buNone/>
            </a:pP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9974627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, 밤, 파노라마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A682925-910F-BDCD-8403-36D6979CF5F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5764" y="0"/>
            <a:ext cx="37826960" cy="791464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2DE6D8F-EDA7-39B7-1F4C-223F7CB64F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자유롭게 연락주세요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!!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0D5FD76-72B8-C5DE-4192-0B41095301CA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838200" y="1825625"/>
            <a:ext cx="10515600" cy="2418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인스타그램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: @cleanwaterplz</a:t>
            </a:r>
          </a:p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E-mail :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hlinkClick r:id="rId3"/>
              </a:rPr>
              <a:t>boguk999@gmail.com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discord : </a:t>
            </a:r>
            <a:r>
              <a:rPr lang="en-US" altLang="ko-KR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seacweed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/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오파츠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디스코드에서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14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기 김보국을 찾아주세요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</a:t>
            </a:r>
          </a:p>
          <a:p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039296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스크린샷, 밤, 파노라마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B200173-FED3-AF5A-7480-ED0619D71775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5764" y="0"/>
            <a:ext cx="37826960" cy="791464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C7B7AD4-40C2-644A-C313-5A530AD97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무슨 게임인가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?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56BA45-A498-BDA9-C286-CF363F2116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84619"/>
            <a:ext cx="10515600" cy="4351338"/>
          </a:xfrm>
        </p:spPr>
        <p:txBody>
          <a:bodyPr/>
          <a:lstStyle/>
          <a:p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2D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횡스크롤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잠입 액션 </a:t>
            </a:r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플랫포머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050" name="Picture 2" descr="G] 카타나 제로 Katana ZERO">
            <a:extLst>
              <a:ext uri="{FF2B5EF4-FFF2-40B4-BE49-F238E27FC236}">
                <a16:creationId xmlns:a16="http://schemas.microsoft.com/office/drawing/2014/main" id="{4B6F9FAF-0464-C784-E839-A8CE544B468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5800" y="2796662"/>
            <a:ext cx="4916129" cy="27653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더 역동적인 사이버펑크 액션, '산나비' 2차 CBT 모집 | 웹진 인벤">
            <a:extLst>
              <a:ext uri="{FF2B5EF4-FFF2-40B4-BE49-F238E27FC236}">
                <a16:creationId xmlns:a16="http://schemas.microsoft.com/office/drawing/2014/main" id="{DCB097AE-A16E-43EA-8028-AF16B94425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64829" y="2639346"/>
            <a:ext cx="5751871" cy="32354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784184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9" descr="스크린샷, 밤, 파노라마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5D07AB3-D755-9ED1-F862-49C64359EB1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5764" y="0"/>
            <a:ext cx="37826960" cy="791464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97F24306-046E-8A60-8957-93C63E23E7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핵심 메카닉</a:t>
            </a:r>
          </a:p>
        </p:txBody>
      </p:sp>
      <p:sp>
        <p:nvSpPr>
          <p:cNvPr id="4" name="AutoShape 2" descr="비뢰신 베기 - 나무위키">
            <a:extLst>
              <a:ext uri="{FF2B5EF4-FFF2-40B4-BE49-F238E27FC236}">
                <a16:creationId xmlns:a16="http://schemas.microsoft.com/office/drawing/2014/main" id="{D9830198-673D-DCD8-AAFC-6C9857BE02D7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641834" cy="36418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BAEF88A6-DAD5-ADEE-9564-16055CE190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9167" y="2644263"/>
            <a:ext cx="5033427" cy="2838853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815FAF0F-5E67-46D0-A200-89591812AE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7049" y="3827974"/>
            <a:ext cx="3429000" cy="2619375"/>
          </a:xfrm>
          <a:prstGeom prst="rect">
            <a:avLst/>
          </a:prstGeom>
        </p:spPr>
      </p:pic>
      <p:pic>
        <p:nvPicPr>
          <p:cNvPr id="1036" name="Picture 12" descr="비뢰신의 술 - 나무위키">
            <a:extLst>
              <a:ext uri="{FF2B5EF4-FFF2-40B4-BE49-F238E27FC236}">
                <a16:creationId xmlns:a16="http://schemas.microsoft.com/office/drawing/2014/main" id="{AB8D55BC-1456-55B0-E677-372ACA4893B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62251" y="1276350"/>
            <a:ext cx="3810000" cy="2152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5268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 descr="스크린샷, 밤, 파노라마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F195072E-1B7C-069D-C549-A4AEC67933F6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5764" y="0"/>
            <a:ext cx="37826960" cy="791464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BD24D0B-FA8F-2F66-0F39-410FAEF1EC4F}"/>
              </a:ext>
            </a:extLst>
          </p:cNvPr>
          <p:cNvSpPr txBox="1"/>
          <p:nvPr/>
        </p:nvSpPr>
        <p:spPr>
          <a:xfrm>
            <a:off x="2271252" y="3013501"/>
            <a:ext cx="764949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두 대상의 위치를 바꾼다</a:t>
            </a:r>
            <a:r>
              <a:rPr lang="en-US" altLang="ko-KR" sz="48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!!</a:t>
            </a:r>
            <a:endParaRPr lang="ko-KR" altLang="en-US" sz="4800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67021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 descr="스크린샷, 밤, 파노라마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A48C456-9B05-9628-4C66-6CBBDC41E5F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5764" y="0"/>
            <a:ext cx="37826960" cy="791464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FFF6800D-ADD6-1AE6-3AF2-6A1EC36D17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핵심 메카닉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6E257E-9B02-60F5-39D3-7CFD2D705E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지정한 두 대상의 위치를 바꾼다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!</a:t>
            </a:r>
          </a:p>
          <a:p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그림 4" descr="만화 영화, 클립아트, 그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A3B628E-6188-5548-26B6-0F5BF511C3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7185" y="2107347"/>
            <a:ext cx="2092699" cy="2092699"/>
          </a:xfrm>
          <a:prstGeom prst="rect">
            <a:avLst/>
          </a:prstGeom>
        </p:spPr>
      </p:pic>
      <p:pic>
        <p:nvPicPr>
          <p:cNvPr id="7" name="그림 6" descr="클립아트, 만화 영화, 포유류, 일러스트레이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6401098-98FC-CCC6-2E27-1A97FEF907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7547" y="2107347"/>
            <a:ext cx="2092699" cy="2092699"/>
          </a:xfrm>
          <a:prstGeom prst="rect">
            <a:avLst/>
          </a:prstGeom>
        </p:spPr>
      </p:pic>
      <p:pic>
        <p:nvPicPr>
          <p:cNvPr id="9" name="그림 8" descr="스크린샷, 직사각형, 사각형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07FA3D42-36C4-61F8-6BE5-33304DE999E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20610" y="4688982"/>
            <a:ext cx="2358511" cy="1415108"/>
          </a:xfrm>
          <a:prstGeom prst="rect">
            <a:avLst/>
          </a:prstGeom>
        </p:spPr>
      </p:pic>
      <p:sp>
        <p:nvSpPr>
          <p:cNvPr id="16" name="화살표: 왼쪽/오른쪽 15">
            <a:extLst>
              <a:ext uri="{FF2B5EF4-FFF2-40B4-BE49-F238E27FC236}">
                <a16:creationId xmlns:a16="http://schemas.microsoft.com/office/drawing/2014/main" id="{C7986AA1-B094-80D4-37EE-089FE5534694}"/>
              </a:ext>
            </a:extLst>
          </p:cNvPr>
          <p:cNvSpPr/>
          <p:nvPr/>
        </p:nvSpPr>
        <p:spPr>
          <a:xfrm>
            <a:off x="3775587" y="2898057"/>
            <a:ext cx="4081959" cy="415414"/>
          </a:xfrm>
          <a:prstGeom prst="left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화살표: 왼쪽/오른쪽 16">
            <a:extLst>
              <a:ext uri="{FF2B5EF4-FFF2-40B4-BE49-F238E27FC236}">
                <a16:creationId xmlns:a16="http://schemas.microsoft.com/office/drawing/2014/main" id="{3663AAD7-F2AC-C26D-FF76-40E24E5419A1}"/>
              </a:ext>
            </a:extLst>
          </p:cNvPr>
          <p:cNvSpPr/>
          <p:nvPr/>
        </p:nvSpPr>
        <p:spPr>
          <a:xfrm rot="19148295">
            <a:off x="6801265" y="4140161"/>
            <a:ext cx="1707869" cy="415414"/>
          </a:xfrm>
          <a:prstGeom prst="left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화살표: 왼쪽/오른쪽 17">
            <a:extLst>
              <a:ext uri="{FF2B5EF4-FFF2-40B4-BE49-F238E27FC236}">
                <a16:creationId xmlns:a16="http://schemas.microsoft.com/office/drawing/2014/main" id="{62FE7F5F-D692-4E86-E235-295F0C4C7064}"/>
              </a:ext>
            </a:extLst>
          </p:cNvPr>
          <p:cNvSpPr/>
          <p:nvPr/>
        </p:nvSpPr>
        <p:spPr>
          <a:xfrm rot="2202144">
            <a:off x="3140886" y="4259528"/>
            <a:ext cx="2090397" cy="494072"/>
          </a:xfrm>
          <a:prstGeom prst="left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326580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FF47C5-0355-2B4A-BDB3-BB1B2F0003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그림 19" descr="스크린샷, 밤, 파노라마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EB9BF37-3471-48AF-1374-A57FC0CC4BD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5764" y="0"/>
            <a:ext cx="37826960" cy="791464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03BE88E-0732-0274-FC3D-40B5FAD72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핵심 메카닉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CB152E2-9BB6-C618-5310-470E5F6896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플레이어는 표창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개를 보유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표창을 던져서 대상에 맞으면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맞은 대상의 위치를 바꿀 수 있음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그림 4" descr="만화 영화, 클립아트, 그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65B2DE3-9AAE-E44E-913A-7DBAFD8D1C2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9263" y="3739501"/>
            <a:ext cx="2092699" cy="2092699"/>
          </a:xfrm>
          <a:prstGeom prst="rect">
            <a:avLst/>
          </a:prstGeom>
        </p:spPr>
      </p:pic>
      <p:pic>
        <p:nvPicPr>
          <p:cNvPr id="7" name="그림 6" descr="클립아트, 만화 영화, 포유류, 일러스트레이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E4EA2F1-C95C-EE22-5432-A59A10913E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6704" y="3367547"/>
            <a:ext cx="2092699" cy="2092699"/>
          </a:xfrm>
          <a:prstGeom prst="rect">
            <a:avLst/>
          </a:prstGeom>
        </p:spPr>
      </p:pic>
      <p:pic>
        <p:nvPicPr>
          <p:cNvPr id="9" name="그림 8" descr="스크린샷, 직사각형, 사각형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8330DC2-DD9B-32EA-385B-5E0BD012A38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4945" y="4520379"/>
            <a:ext cx="2358511" cy="1415108"/>
          </a:xfrm>
          <a:prstGeom prst="rect">
            <a:avLst/>
          </a:prstGeom>
        </p:spPr>
      </p:pic>
      <p:pic>
        <p:nvPicPr>
          <p:cNvPr id="8" name="그림 7" descr="별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F8F23A3-1E24-AD5F-48F8-1250A25D8C4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6244" y="4095133"/>
            <a:ext cx="850491" cy="850491"/>
          </a:xfrm>
          <a:prstGeom prst="rect">
            <a:avLst/>
          </a:prstGeom>
        </p:spPr>
      </p:pic>
      <p:pic>
        <p:nvPicPr>
          <p:cNvPr id="11" name="그림 10" descr="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A9059E36-38EC-E82B-EF08-F48C382431E6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0901" y="5795670"/>
            <a:ext cx="2328285" cy="786581"/>
          </a:xfrm>
          <a:prstGeom prst="rect">
            <a:avLst/>
          </a:prstGeom>
        </p:spPr>
      </p:pic>
      <p:sp>
        <p:nvSpPr>
          <p:cNvPr id="12" name="화살표: 오른쪽 11">
            <a:extLst>
              <a:ext uri="{FF2B5EF4-FFF2-40B4-BE49-F238E27FC236}">
                <a16:creationId xmlns:a16="http://schemas.microsoft.com/office/drawing/2014/main" id="{DF5C17B1-1702-FCA1-AB8C-04890115E95F}"/>
              </a:ext>
            </a:extLst>
          </p:cNvPr>
          <p:cNvSpPr/>
          <p:nvPr/>
        </p:nvSpPr>
        <p:spPr>
          <a:xfrm>
            <a:off x="4109884" y="4413896"/>
            <a:ext cx="1788610" cy="669381"/>
          </a:xfrm>
          <a:prstGeom prst="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384593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 descr="스크린샷, 밤, 파노라마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D35A089E-5633-98A8-A900-1A72EC281C2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5764" y="0"/>
            <a:ext cx="37826960" cy="791464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7E9A65D1-9428-7E53-1988-CDAD7AD2A4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예를 들어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...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8B7ADC-BCEA-8478-9AFC-4AD729A17B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수리검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개 중에 하나가 적에게 붙어있고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하나를 아직 사용하지 않았다면 플레이어와 적의 위치를 변경할 수 있음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그림 3" descr="만화 영화, 클립아트, 그림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A61CBE9-41FE-1712-FA2E-C411E0AE0CF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566" y="2687450"/>
            <a:ext cx="2092699" cy="2092699"/>
          </a:xfrm>
          <a:prstGeom prst="rect">
            <a:avLst/>
          </a:prstGeom>
        </p:spPr>
      </p:pic>
      <p:pic>
        <p:nvPicPr>
          <p:cNvPr id="5" name="그림 4" descr="클립아트, 만화 영화, 포유류, 일러스트레이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99F0E204-EA75-2FB2-A604-0A77097ABE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46369" y="2875934"/>
            <a:ext cx="2092699" cy="2092699"/>
          </a:xfrm>
          <a:prstGeom prst="rect">
            <a:avLst/>
          </a:prstGeom>
        </p:spPr>
      </p:pic>
      <p:sp>
        <p:nvSpPr>
          <p:cNvPr id="7" name="화살표: 왼쪽/오른쪽 6">
            <a:extLst>
              <a:ext uri="{FF2B5EF4-FFF2-40B4-BE49-F238E27FC236}">
                <a16:creationId xmlns:a16="http://schemas.microsoft.com/office/drawing/2014/main" id="{F3548FA0-9EE8-E9A1-3B9E-A4C1084801C0}"/>
              </a:ext>
            </a:extLst>
          </p:cNvPr>
          <p:cNvSpPr/>
          <p:nvPr/>
        </p:nvSpPr>
        <p:spPr>
          <a:xfrm>
            <a:off x="3677265" y="3714576"/>
            <a:ext cx="4081959" cy="415414"/>
          </a:xfrm>
          <a:prstGeom prst="left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 descr="종이접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F7CEE2A-4BEF-0ED9-EEF4-6D1B5AC90BA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67460" y="2578509"/>
            <a:ext cx="850491" cy="85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00025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9ABE5B8-C7EF-6432-233D-F285288506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 descr="스크린샷, 밤, 파노라마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4DF8C2F8-01E4-5E70-EA9A-35325423DC0F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5764" y="0"/>
            <a:ext cx="37826960" cy="791464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DDF78E9D-0CE6-2F57-C3DE-9B13304CE6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예를 들어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...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12934C-0194-2FCA-8F99-61162AD7E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수리검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개가 각각 적에게 하나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물체에 하나 붙어있을 경우 두 대상의 위치를 변경할 수 있음</a:t>
            </a:r>
            <a:endParaRPr lang="en-US" altLang="ko-KR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5" name="그림 4" descr="클립아트, 만화 영화, 포유류, 일러스트레이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12AE6158-A532-421E-F963-FA2BE49CAB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344" y="3249560"/>
            <a:ext cx="2092699" cy="2092699"/>
          </a:xfrm>
          <a:prstGeom prst="rect">
            <a:avLst/>
          </a:prstGeom>
        </p:spPr>
      </p:pic>
      <p:sp>
        <p:nvSpPr>
          <p:cNvPr id="7" name="화살표: 왼쪽/오른쪽 6">
            <a:extLst>
              <a:ext uri="{FF2B5EF4-FFF2-40B4-BE49-F238E27FC236}">
                <a16:creationId xmlns:a16="http://schemas.microsoft.com/office/drawing/2014/main" id="{30070621-5330-9C0A-6078-E2738FBF04AD}"/>
              </a:ext>
            </a:extLst>
          </p:cNvPr>
          <p:cNvSpPr/>
          <p:nvPr/>
        </p:nvSpPr>
        <p:spPr>
          <a:xfrm>
            <a:off x="3913240" y="4088202"/>
            <a:ext cx="4081959" cy="415414"/>
          </a:xfrm>
          <a:prstGeom prst="leftRigh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 descr="스크린샷, 직사각형, 사각형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B0996EF3-5B4C-D64D-1EBF-30B00B160F3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1156" y="3539868"/>
            <a:ext cx="2358511" cy="1415108"/>
          </a:xfrm>
          <a:prstGeom prst="rect">
            <a:avLst/>
          </a:prstGeom>
        </p:spPr>
      </p:pic>
      <p:pic>
        <p:nvPicPr>
          <p:cNvPr id="10" name="그림 9" descr="종이접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F2B5DA1-5C66-F097-BF0E-CCA55B4B88F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5383" y="3141405"/>
            <a:ext cx="850491" cy="850491"/>
          </a:xfrm>
          <a:prstGeom prst="rect">
            <a:avLst/>
          </a:prstGeom>
        </p:spPr>
      </p:pic>
      <p:pic>
        <p:nvPicPr>
          <p:cNvPr id="11" name="그림 10" descr="종이접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8A8B13D-4E32-C107-418F-0519E90F890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0834" y="2824314"/>
            <a:ext cx="850491" cy="850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56183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2078F5-31AD-F8D2-15F4-34C22F4089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 descr="스크린샷, 밤, 파노라마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6E09E9B6-3299-9046-06F8-6F6F77EA3E5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47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35764" y="0"/>
            <a:ext cx="37826960" cy="791464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86F1CC9C-DA1C-E6C3-8530-0F713F5658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예를 들어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...</a:t>
            </a:r>
            <a:endParaRPr lang="ko-KR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C602654-0985-CD1A-9388-0E03EF6F9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수리검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개가 각각 적에게 하나</a:t>
            </a:r>
            <a:r>
              <a:rPr lang="en-US" altLang="ko-KR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,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벽에 하나 붙어있을 경우 적을 다른 수리검이 있는 벽으로 위치를 변경할 수 있음</a:t>
            </a:r>
          </a:p>
        </p:txBody>
      </p:sp>
      <p:pic>
        <p:nvPicPr>
          <p:cNvPr id="5" name="그림 4" descr="클립아트, 만화 영화, 포유류, 일러스트레이션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574A40DB-1A36-44C1-4A95-CD560A1CAB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84021" y="3456038"/>
            <a:ext cx="2092699" cy="2092699"/>
          </a:xfrm>
          <a:prstGeom prst="rect">
            <a:avLst/>
          </a:prstGeom>
        </p:spPr>
      </p:pic>
      <p:pic>
        <p:nvPicPr>
          <p:cNvPr id="8" name="그림 7" descr="종이접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89AF2480-11E9-4067-2578-7952F6B608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13267" y="3158613"/>
            <a:ext cx="850491" cy="850491"/>
          </a:xfrm>
          <a:prstGeom prst="rect">
            <a:avLst/>
          </a:prstGeom>
        </p:spPr>
      </p:pic>
      <p:pic>
        <p:nvPicPr>
          <p:cNvPr id="10" name="그림 9" descr="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9FCFB93-8CEB-1FB4-6E24-968DCFEC17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6065" y="4569287"/>
            <a:ext cx="2126889" cy="718542"/>
          </a:xfrm>
          <a:prstGeom prst="rect">
            <a:avLst/>
          </a:prstGeom>
        </p:spPr>
      </p:pic>
      <p:pic>
        <p:nvPicPr>
          <p:cNvPr id="11" name="그림 10" descr="종이접기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EAE03833-4FEB-2CE1-C2C7-65FE3F7087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7205" y="4009104"/>
            <a:ext cx="850491" cy="850491"/>
          </a:xfrm>
          <a:prstGeom prst="rect">
            <a:avLst/>
          </a:prstGeom>
        </p:spPr>
      </p:pic>
      <p:sp>
        <p:nvSpPr>
          <p:cNvPr id="13" name="화살표: 왼쪽 12">
            <a:extLst>
              <a:ext uri="{FF2B5EF4-FFF2-40B4-BE49-F238E27FC236}">
                <a16:creationId xmlns:a16="http://schemas.microsoft.com/office/drawing/2014/main" id="{349557C8-A9BB-1B7B-643B-5D450829043C}"/>
              </a:ext>
            </a:extLst>
          </p:cNvPr>
          <p:cNvSpPr/>
          <p:nvPr/>
        </p:nvSpPr>
        <p:spPr>
          <a:xfrm>
            <a:off x="4157577" y="4125133"/>
            <a:ext cx="3541186" cy="484632"/>
          </a:xfrm>
          <a:prstGeom prst="leftArrow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861448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538D9D"/>
      </a:hlink>
      <a:folHlink>
        <a:srgbClr val="A5738E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3A418E6B-C5F0-4B95-8D77-61E3EF3B5DF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</TotalTime>
  <Words>197</Words>
  <Application>Microsoft Office PowerPoint</Application>
  <PresentationFormat>와이드스크린</PresentationFormat>
  <Paragraphs>37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17" baseType="lpstr">
      <vt:lpstr>Aptos</vt:lpstr>
      <vt:lpstr>Aptos Display</vt:lpstr>
      <vt:lpstr>Arial</vt:lpstr>
      <vt:lpstr>Office Theme</vt:lpstr>
      <vt:lpstr>ODC 기획 발표</vt:lpstr>
      <vt:lpstr>무슨 게임인가?</vt:lpstr>
      <vt:lpstr>핵심 메카닉</vt:lpstr>
      <vt:lpstr>PowerPoint 프레젠테이션</vt:lpstr>
      <vt:lpstr>핵심 메카닉</vt:lpstr>
      <vt:lpstr>핵심 메카닉</vt:lpstr>
      <vt:lpstr>예를 들어...</vt:lpstr>
      <vt:lpstr>예를 들어...</vt:lpstr>
      <vt:lpstr>예를 들어...</vt:lpstr>
      <vt:lpstr>핵심 키워드</vt:lpstr>
      <vt:lpstr>계획</vt:lpstr>
      <vt:lpstr>모집</vt:lpstr>
      <vt:lpstr>자유롭게 연락주세요!!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김보국</dc:creator>
  <cp:lastModifiedBy>김보국</cp:lastModifiedBy>
  <cp:revision>1</cp:revision>
  <dcterms:created xsi:type="dcterms:W3CDTF">2025-12-22T06:54:13Z</dcterms:created>
  <dcterms:modified xsi:type="dcterms:W3CDTF">2025-12-22T07:54:47Z</dcterms:modified>
</cp:coreProperties>
</file>

<file path=docProps/thumbnail.jpeg>
</file>